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sldIdLst>
    <p:sldId id="257" r:id="rId2"/>
    <p:sldId id="258" r:id="rId3"/>
    <p:sldId id="259" r:id="rId4"/>
    <p:sldId id="260" r:id="rId5"/>
    <p:sldId id="261" r:id="rId6"/>
  </p:sldIdLst>
  <p:sldSz cx="18000663" cy="25199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64"/>
    <p:restoredTop sz="94694"/>
  </p:normalViewPr>
  <p:slideViewPr>
    <p:cSldViewPr snapToGrid="0">
      <p:cViewPr>
        <p:scale>
          <a:sx n="50" d="100"/>
          <a:sy n="50" d="100"/>
        </p:scale>
        <p:origin x="122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050" y="4124164"/>
            <a:ext cx="15300564" cy="8773325"/>
          </a:xfrm>
        </p:spPr>
        <p:txBody>
          <a:bodyPr anchor="b"/>
          <a:lstStyle>
            <a:lvl1pPr algn="ctr">
              <a:defRPr sz="118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13235822"/>
            <a:ext cx="13500497" cy="6084159"/>
          </a:xfrm>
        </p:spPr>
        <p:txBody>
          <a:bodyPr/>
          <a:lstStyle>
            <a:lvl1pPr marL="0" indent="0" algn="ctr">
              <a:buNone/>
              <a:defRPr sz="4725"/>
            </a:lvl1pPr>
            <a:lvl2pPr marL="900044" indent="0" algn="ctr">
              <a:buNone/>
              <a:defRPr sz="3937"/>
            </a:lvl2pPr>
            <a:lvl3pPr marL="1800088" indent="0" algn="ctr">
              <a:buNone/>
              <a:defRPr sz="3543"/>
            </a:lvl3pPr>
            <a:lvl4pPr marL="2700132" indent="0" algn="ctr">
              <a:buNone/>
              <a:defRPr sz="3150"/>
            </a:lvl4pPr>
            <a:lvl5pPr marL="3600176" indent="0" algn="ctr">
              <a:buNone/>
              <a:defRPr sz="3150"/>
            </a:lvl5pPr>
            <a:lvl6pPr marL="4500220" indent="0" algn="ctr">
              <a:buNone/>
              <a:defRPr sz="3150"/>
            </a:lvl6pPr>
            <a:lvl7pPr marL="5400264" indent="0" algn="ctr">
              <a:buNone/>
              <a:defRPr sz="3150"/>
            </a:lvl7pPr>
            <a:lvl8pPr marL="6300307" indent="0" algn="ctr">
              <a:buNone/>
              <a:defRPr sz="3150"/>
            </a:lvl8pPr>
            <a:lvl9pPr marL="7200351" indent="0" algn="ctr">
              <a:buNone/>
              <a:defRPr sz="315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725672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60051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5" y="1341665"/>
            <a:ext cx="3881393" cy="213558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6" y="1341665"/>
            <a:ext cx="11419171" cy="213558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940913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555030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1" y="6282501"/>
            <a:ext cx="15525572" cy="10482488"/>
          </a:xfrm>
        </p:spPr>
        <p:txBody>
          <a:bodyPr anchor="b"/>
          <a:lstStyle>
            <a:lvl1pPr>
              <a:defRPr sz="1181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1" y="16864157"/>
            <a:ext cx="15525572" cy="5512493"/>
          </a:xfrm>
        </p:spPr>
        <p:txBody>
          <a:bodyPr/>
          <a:lstStyle>
            <a:lvl1pPr marL="0" indent="0">
              <a:buNone/>
              <a:defRPr sz="4725">
                <a:solidFill>
                  <a:schemeClr val="tx1">
                    <a:tint val="82000"/>
                  </a:schemeClr>
                </a:solidFill>
              </a:defRPr>
            </a:lvl1pPr>
            <a:lvl2pPr marL="900044" indent="0">
              <a:buNone/>
              <a:defRPr sz="3937">
                <a:solidFill>
                  <a:schemeClr val="tx1">
                    <a:tint val="82000"/>
                  </a:schemeClr>
                </a:solidFill>
              </a:defRPr>
            </a:lvl2pPr>
            <a:lvl3pPr marL="1800088" indent="0">
              <a:buNone/>
              <a:defRPr sz="3543">
                <a:solidFill>
                  <a:schemeClr val="tx1">
                    <a:tint val="82000"/>
                  </a:schemeClr>
                </a:solidFill>
              </a:defRPr>
            </a:lvl3pPr>
            <a:lvl4pPr marL="2700132" indent="0">
              <a:buNone/>
              <a:defRPr sz="3150">
                <a:solidFill>
                  <a:schemeClr val="tx1">
                    <a:tint val="82000"/>
                  </a:schemeClr>
                </a:solidFill>
              </a:defRPr>
            </a:lvl4pPr>
            <a:lvl5pPr marL="3600176" indent="0">
              <a:buNone/>
              <a:defRPr sz="3150">
                <a:solidFill>
                  <a:schemeClr val="tx1">
                    <a:tint val="82000"/>
                  </a:schemeClr>
                </a:solidFill>
              </a:defRPr>
            </a:lvl5pPr>
            <a:lvl6pPr marL="4500220" indent="0">
              <a:buNone/>
              <a:defRPr sz="3150">
                <a:solidFill>
                  <a:schemeClr val="tx1">
                    <a:tint val="82000"/>
                  </a:schemeClr>
                </a:solidFill>
              </a:defRPr>
            </a:lvl6pPr>
            <a:lvl7pPr marL="5400264" indent="0">
              <a:buNone/>
              <a:defRPr sz="3150">
                <a:solidFill>
                  <a:schemeClr val="tx1">
                    <a:tint val="82000"/>
                  </a:schemeClr>
                </a:solidFill>
              </a:defRPr>
            </a:lvl7pPr>
            <a:lvl8pPr marL="6300307" indent="0">
              <a:buNone/>
              <a:defRPr sz="3150">
                <a:solidFill>
                  <a:schemeClr val="tx1">
                    <a:tint val="82000"/>
                  </a:schemeClr>
                </a:solidFill>
              </a:defRPr>
            </a:lvl8pPr>
            <a:lvl9pPr marL="7200351" indent="0">
              <a:buNone/>
              <a:defRPr sz="315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26946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6708326"/>
            <a:ext cx="7650282" cy="1598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6708326"/>
            <a:ext cx="7650282" cy="1598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591015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341671"/>
            <a:ext cx="15525572" cy="48708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2" y="6177496"/>
            <a:ext cx="7615123" cy="302749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2" y="9204991"/>
            <a:ext cx="7615123" cy="135391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7" y="6177496"/>
            <a:ext cx="7652626" cy="302749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7" y="9204991"/>
            <a:ext cx="7652626" cy="135391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100626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22058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2579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679998"/>
            <a:ext cx="5805682" cy="587999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3628335"/>
            <a:ext cx="9112836" cy="17908316"/>
          </a:xfrm>
        </p:spPr>
        <p:txBody>
          <a:bodyPr/>
          <a:lstStyle>
            <a:lvl1pPr>
              <a:defRPr sz="6300"/>
            </a:lvl1pPr>
            <a:lvl2pPr>
              <a:defRPr sz="5512"/>
            </a:lvl2pPr>
            <a:lvl3pPr>
              <a:defRPr sz="4725"/>
            </a:lvl3pPr>
            <a:lvl4pPr>
              <a:defRPr sz="3937"/>
            </a:lvl4pPr>
            <a:lvl5pPr>
              <a:defRPr sz="3937"/>
            </a:lvl5pPr>
            <a:lvl6pPr>
              <a:defRPr sz="3937"/>
            </a:lvl6pPr>
            <a:lvl7pPr>
              <a:defRPr sz="3937"/>
            </a:lvl7pPr>
            <a:lvl8pPr>
              <a:defRPr sz="3937"/>
            </a:lvl8pPr>
            <a:lvl9pPr>
              <a:defRPr sz="393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7559993"/>
            <a:ext cx="5805682" cy="14005821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551396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679998"/>
            <a:ext cx="5805682" cy="587999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3628335"/>
            <a:ext cx="9112836" cy="17908316"/>
          </a:xfrm>
        </p:spPr>
        <p:txBody>
          <a:bodyPr anchor="t"/>
          <a:lstStyle>
            <a:lvl1pPr marL="0" indent="0">
              <a:buNone/>
              <a:defRPr sz="6300"/>
            </a:lvl1pPr>
            <a:lvl2pPr marL="900044" indent="0">
              <a:buNone/>
              <a:defRPr sz="5512"/>
            </a:lvl2pPr>
            <a:lvl3pPr marL="1800088" indent="0">
              <a:buNone/>
              <a:defRPr sz="4725"/>
            </a:lvl3pPr>
            <a:lvl4pPr marL="2700132" indent="0">
              <a:buNone/>
              <a:defRPr sz="3937"/>
            </a:lvl4pPr>
            <a:lvl5pPr marL="3600176" indent="0">
              <a:buNone/>
              <a:defRPr sz="3937"/>
            </a:lvl5pPr>
            <a:lvl6pPr marL="4500220" indent="0">
              <a:buNone/>
              <a:defRPr sz="3937"/>
            </a:lvl6pPr>
            <a:lvl7pPr marL="5400264" indent="0">
              <a:buNone/>
              <a:defRPr sz="3937"/>
            </a:lvl7pPr>
            <a:lvl8pPr marL="6300307" indent="0">
              <a:buNone/>
              <a:defRPr sz="3937"/>
            </a:lvl8pPr>
            <a:lvl9pPr marL="7200351" indent="0">
              <a:buNone/>
              <a:defRPr sz="393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7559993"/>
            <a:ext cx="5805682" cy="14005821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874405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1341671"/>
            <a:ext cx="15525572" cy="4870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6708326"/>
            <a:ext cx="15525572" cy="15989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23356649"/>
            <a:ext cx="4050149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6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018F30-B661-604F-8FF2-B70CE7B0AE0F}" type="datetimeFigureOut">
              <a:rPr lang="en-TW" smtClean="0"/>
              <a:t>2024/8/3</a:t>
            </a:fld>
            <a:endParaRPr lang="en-TW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23356649"/>
            <a:ext cx="6075224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6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23356649"/>
            <a:ext cx="4050149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6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C54ECD-44B2-0D43-A421-ECE1986E42C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85882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1800088" rtl="0" eaLnBrk="1" latinLnBrk="0" hangingPunct="1">
        <a:lnSpc>
          <a:spcPct val="90000"/>
        </a:lnSpc>
        <a:spcBef>
          <a:spcPct val="0"/>
        </a:spcBef>
        <a:buNone/>
        <a:defRPr sz="86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0022" indent="-450022" algn="l" defTabSz="1800088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1pPr>
      <a:lvl2pPr marL="1350066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250110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937" kern="1200">
          <a:solidFill>
            <a:schemeClr val="tx1"/>
          </a:solidFill>
          <a:latin typeface="+mn-lt"/>
          <a:ea typeface="+mn-ea"/>
          <a:cs typeface="+mn-cs"/>
        </a:defRPr>
      </a:lvl3pPr>
      <a:lvl4pPr marL="3150154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4050198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950242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850285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750329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650373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1pPr>
      <a:lvl2pPr marL="90004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800088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700132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3600176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50022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40026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300307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200351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4F4813-7957-50D1-297B-42FDDC5D0172}"/>
              </a:ext>
            </a:extLst>
          </p:cNvPr>
          <p:cNvSpPr txBox="1"/>
          <p:nvPr/>
        </p:nvSpPr>
        <p:spPr>
          <a:xfrm>
            <a:off x="2386418" y="7250720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One sample</a:t>
            </a:r>
          </a:p>
        </p:txBody>
      </p:sp>
      <p:pic>
        <p:nvPicPr>
          <p:cNvPr id="6" name="Picture 5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249EF2A-76AB-6DD7-C455-F0FF9A5500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31" r="50000"/>
          <a:stretch/>
        </p:blipFill>
        <p:spPr>
          <a:xfrm>
            <a:off x="1419320" y="7620055"/>
            <a:ext cx="3352799" cy="9713293"/>
          </a:xfrm>
          <a:prstGeom prst="rect">
            <a:avLst/>
          </a:prstGeom>
        </p:spPr>
      </p:pic>
      <p:pic>
        <p:nvPicPr>
          <p:cNvPr id="8" name="Picture 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6D1243B5-21AA-39E1-9DD8-CD980E9FB2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431"/>
          <a:stretch/>
        </p:blipFill>
        <p:spPr>
          <a:xfrm>
            <a:off x="4981042" y="7620055"/>
            <a:ext cx="3352799" cy="9713293"/>
          </a:xfrm>
          <a:prstGeom prst="rect">
            <a:avLst/>
          </a:prstGeom>
        </p:spPr>
      </p:pic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81BCDF29-CAA7-9F2A-E4F3-2FFCCB1741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286" t="1015" r="48761" b="96185"/>
          <a:stretch/>
        </p:blipFill>
        <p:spPr>
          <a:xfrm>
            <a:off x="3343162" y="17506467"/>
            <a:ext cx="1721667" cy="848500"/>
          </a:xfrm>
          <a:prstGeom prst="rect">
            <a:avLst/>
          </a:prstGeom>
        </p:spPr>
      </p:pic>
      <p:pic>
        <p:nvPicPr>
          <p:cNvPr id="9" name="Picture 8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C3C28416-732C-BFE7-C3D7-F51E76C451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40" t="1059" r="39284" b="97157"/>
          <a:stretch/>
        </p:blipFill>
        <p:spPr>
          <a:xfrm>
            <a:off x="5138478" y="17506467"/>
            <a:ext cx="1822228" cy="5409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BA4471-6EC4-2618-5A9D-2DACBEF0B745}"/>
              </a:ext>
            </a:extLst>
          </p:cNvPr>
          <p:cNvSpPr txBox="1"/>
          <p:nvPr/>
        </p:nvSpPr>
        <p:spPr>
          <a:xfrm>
            <a:off x="5935125" y="7281716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Two sample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0FC381-3B5F-821A-07D4-CE786B8EC744}"/>
              </a:ext>
            </a:extLst>
          </p:cNvPr>
          <p:cNvSpPr txBox="1"/>
          <p:nvPr/>
        </p:nvSpPr>
        <p:spPr>
          <a:xfrm rot="16200000">
            <a:off x="389995" y="9011738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GWAS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A69F22-9606-3082-A6BC-8985FA1B094C}"/>
              </a:ext>
            </a:extLst>
          </p:cNvPr>
          <p:cNvSpPr txBox="1"/>
          <p:nvPr/>
        </p:nvSpPr>
        <p:spPr>
          <a:xfrm rot="16200000">
            <a:off x="389994" y="12292032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COJO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C85133-59B9-BD31-906F-C6910C80A2E1}"/>
              </a:ext>
            </a:extLst>
          </p:cNvPr>
          <p:cNvSpPr txBox="1"/>
          <p:nvPr/>
        </p:nvSpPr>
        <p:spPr>
          <a:xfrm rot="16200000">
            <a:off x="389994" y="15572326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MTAG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1B5FA7-D789-0B85-2C54-DB6E30F90C46}"/>
              </a:ext>
            </a:extLst>
          </p:cNvPr>
          <p:cNvSpPr txBox="1"/>
          <p:nvPr/>
        </p:nvSpPr>
        <p:spPr>
          <a:xfrm>
            <a:off x="4160771" y="6845008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DED → DEP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50EBDC-2DA1-613F-856D-B3AD9F185B40}"/>
              </a:ext>
            </a:extLst>
          </p:cNvPr>
          <p:cNvCxnSpPr>
            <a:cxnSpLocks/>
          </p:cNvCxnSpPr>
          <p:nvPr/>
        </p:nvCxnSpPr>
        <p:spPr>
          <a:xfrm>
            <a:off x="1599288" y="7221849"/>
            <a:ext cx="67345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FE4F0E5-8ADE-3A29-54A9-892D0F31A6D6}"/>
              </a:ext>
            </a:extLst>
          </p:cNvPr>
          <p:cNvSpPr txBox="1"/>
          <p:nvPr/>
        </p:nvSpPr>
        <p:spPr>
          <a:xfrm>
            <a:off x="10633927" y="7250719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One sample</a:t>
            </a:r>
          </a:p>
        </p:txBody>
      </p:sp>
      <p:pic>
        <p:nvPicPr>
          <p:cNvPr id="27" name="Picture 2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81D61222-1F1B-0757-1557-E731AF7B46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286" t="1015" r="48761" b="96185"/>
          <a:stretch/>
        </p:blipFill>
        <p:spPr>
          <a:xfrm>
            <a:off x="11590672" y="17506466"/>
            <a:ext cx="1721667" cy="848500"/>
          </a:xfrm>
          <a:prstGeom prst="rect">
            <a:avLst/>
          </a:prstGeom>
        </p:spPr>
      </p:pic>
      <p:pic>
        <p:nvPicPr>
          <p:cNvPr id="28" name="Picture 2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772D34AF-DE51-B47E-8995-EAE98C867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40" t="1059" r="39284" b="97157"/>
          <a:stretch/>
        </p:blipFill>
        <p:spPr>
          <a:xfrm>
            <a:off x="13385987" y="17506466"/>
            <a:ext cx="1822228" cy="54094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DBF10AE-4084-9AF4-C878-36FBCC3BB5F8}"/>
              </a:ext>
            </a:extLst>
          </p:cNvPr>
          <p:cNvSpPr txBox="1"/>
          <p:nvPr/>
        </p:nvSpPr>
        <p:spPr>
          <a:xfrm>
            <a:off x="14182634" y="728171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Two sample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1F353A-CC97-2A71-8F28-337ADCFACB18}"/>
              </a:ext>
            </a:extLst>
          </p:cNvPr>
          <p:cNvSpPr txBox="1"/>
          <p:nvPr/>
        </p:nvSpPr>
        <p:spPr>
          <a:xfrm rot="16200000">
            <a:off x="8637504" y="901173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GWAS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AC35A7-A009-510F-D4DD-BD0C6D8F4EA7}"/>
              </a:ext>
            </a:extLst>
          </p:cNvPr>
          <p:cNvSpPr txBox="1"/>
          <p:nvPr/>
        </p:nvSpPr>
        <p:spPr>
          <a:xfrm rot="16200000">
            <a:off x="8637503" y="12292031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COJO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D384CB-4560-EBC1-143E-D619274B6DDF}"/>
              </a:ext>
            </a:extLst>
          </p:cNvPr>
          <p:cNvSpPr txBox="1"/>
          <p:nvPr/>
        </p:nvSpPr>
        <p:spPr>
          <a:xfrm rot="16200000">
            <a:off x="8637503" y="1557232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MTAG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01DF942-79BA-675E-4D6D-1C2D27850623}"/>
              </a:ext>
            </a:extLst>
          </p:cNvPr>
          <p:cNvSpPr txBox="1"/>
          <p:nvPr/>
        </p:nvSpPr>
        <p:spPr>
          <a:xfrm>
            <a:off x="12408280" y="684500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DEP → DED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1F281B0-1D1C-B915-CED8-2A1243307E6E}"/>
              </a:ext>
            </a:extLst>
          </p:cNvPr>
          <p:cNvCxnSpPr>
            <a:cxnSpLocks/>
          </p:cNvCxnSpPr>
          <p:nvPr/>
        </p:nvCxnSpPr>
        <p:spPr>
          <a:xfrm>
            <a:off x="9846797" y="7221848"/>
            <a:ext cx="67345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3944162-75A2-D4EB-65D8-B312A0434D6F}"/>
              </a:ext>
            </a:extLst>
          </p:cNvPr>
          <p:cNvSpPr txBox="1"/>
          <p:nvPr/>
        </p:nvSpPr>
        <p:spPr>
          <a:xfrm>
            <a:off x="558308" y="6269090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4EA211E-FA2C-4489-AB89-5DB9D7FD9A4F}"/>
              </a:ext>
            </a:extLst>
          </p:cNvPr>
          <p:cNvSpPr txBox="1"/>
          <p:nvPr/>
        </p:nvSpPr>
        <p:spPr>
          <a:xfrm>
            <a:off x="8819058" y="6306040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B</a:t>
            </a:r>
          </a:p>
        </p:txBody>
      </p:sp>
      <p:pic>
        <p:nvPicPr>
          <p:cNvPr id="38" name="Picture 37" descr="A collage of graphs&#10;&#10;Description automatically generated">
            <a:extLst>
              <a:ext uri="{FF2B5EF4-FFF2-40B4-BE49-F238E27FC236}">
                <a16:creationId xmlns:a16="http://schemas.microsoft.com/office/drawing/2014/main" id="{72DEBEFE-23C6-9A1A-3527-5D065A2279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3431" r="50044"/>
          <a:stretch/>
        </p:blipFill>
        <p:spPr>
          <a:xfrm>
            <a:off x="9665365" y="7648921"/>
            <a:ext cx="3349744" cy="9713294"/>
          </a:xfrm>
          <a:prstGeom prst="rect">
            <a:avLst/>
          </a:prstGeom>
        </p:spPr>
      </p:pic>
      <p:pic>
        <p:nvPicPr>
          <p:cNvPr id="39" name="Picture 38" descr="A collage of graphs&#10;&#10;Description automatically generated">
            <a:extLst>
              <a:ext uri="{FF2B5EF4-FFF2-40B4-BE49-F238E27FC236}">
                <a16:creationId xmlns:a16="http://schemas.microsoft.com/office/drawing/2014/main" id="{C4CB2D69-3F65-4373-A583-9401F4B0E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44" t="3431" r="2"/>
          <a:stretch/>
        </p:blipFill>
        <p:spPr>
          <a:xfrm>
            <a:off x="13201058" y="7620050"/>
            <a:ext cx="3349744" cy="971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343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creenshot of a graph&#10;&#10;Description automatically generated">
            <a:extLst>
              <a:ext uri="{FF2B5EF4-FFF2-40B4-BE49-F238E27FC236}">
                <a16:creationId xmlns:a16="http://schemas.microsoft.com/office/drawing/2014/main" id="{B7E30763-CB54-658D-7172-4CB7C69A3F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24" t="2541" b="-1"/>
          <a:stretch/>
        </p:blipFill>
        <p:spPr>
          <a:xfrm>
            <a:off x="13022387" y="5242238"/>
            <a:ext cx="3193200" cy="130771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4F4813-7957-50D1-297B-42FDDC5D0172}"/>
              </a:ext>
            </a:extLst>
          </p:cNvPr>
          <p:cNvSpPr txBox="1"/>
          <p:nvPr/>
        </p:nvSpPr>
        <p:spPr>
          <a:xfrm>
            <a:off x="2020657" y="4873279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One sample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BA4471-6EC4-2618-5A9D-2DACBEF0B745}"/>
              </a:ext>
            </a:extLst>
          </p:cNvPr>
          <p:cNvSpPr txBox="1"/>
          <p:nvPr/>
        </p:nvSpPr>
        <p:spPr>
          <a:xfrm>
            <a:off x="5569364" y="490427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Two sample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0FC381-3B5F-821A-07D4-CE786B8EC744}"/>
              </a:ext>
            </a:extLst>
          </p:cNvPr>
          <p:cNvSpPr txBox="1"/>
          <p:nvPr/>
        </p:nvSpPr>
        <p:spPr>
          <a:xfrm rot="16200000">
            <a:off x="24234" y="663429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GWAS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A69F22-9606-3082-A6BC-8985FA1B094C}"/>
              </a:ext>
            </a:extLst>
          </p:cNvPr>
          <p:cNvSpPr txBox="1"/>
          <p:nvPr/>
        </p:nvSpPr>
        <p:spPr>
          <a:xfrm rot="16200000">
            <a:off x="24233" y="9914591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COJO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C85133-59B9-BD31-906F-C6910C80A2E1}"/>
              </a:ext>
            </a:extLst>
          </p:cNvPr>
          <p:cNvSpPr txBox="1"/>
          <p:nvPr/>
        </p:nvSpPr>
        <p:spPr>
          <a:xfrm rot="16200000">
            <a:off x="24233" y="1319488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MTAG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1B5FA7-D789-0B85-2C54-DB6E30F90C46}"/>
              </a:ext>
            </a:extLst>
          </p:cNvPr>
          <p:cNvSpPr txBox="1"/>
          <p:nvPr/>
        </p:nvSpPr>
        <p:spPr>
          <a:xfrm>
            <a:off x="3795010" y="446756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IBS → DEP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50EBDC-2DA1-613F-856D-B3AD9F185B40}"/>
              </a:ext>
            </a:extLst>
          </p:cNvPr>
          <p:cNvCxnSpPr>
            <a:cxnSpLocks/>
          </p:cNvCxnSpPr>
          <p:nvPr/>
        </p:nvCxnSpPr>
        <p:spPr>
          <a:xfrm>
            <a:off x="1233527" y="4844408"/>
            <a:ext cx="67345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FE4F0E5-8ADE-3A29-54A9-892D0F31A6D6}"/>
              </a:ext>
            </a:extLst>
          </p:cNvPr>
          <p:cNvSpPr txBox="1"/>
          <p:nvPr/>
        </p:nvSpPr>
        <p:spPr>
          <a:xfrm>
            <a:off x="10268167" y="4873279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One sample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1CE008C-3F7D-F279-F73C-8C83411DDD5F}"/>
              </a:ext>
            </a:extLst>
          </p:cNvPr>
          <p:cNvGrpSpPr/>
          <p:nvPr/>
        </p:nvGrpSpPr>
        <p:grpSpPr>
          <a:xfrm>
            <a:off x="11213614" y="18471274"/>
            <a:ext cx="3617546" cy="848500"/>
            <a:chOff x="11224909" y="11529370"/>
            <a:chExt cx="3617546" cy="848500"/>
          </a:xfrm>
        </p:grpSpPr>
        <p:pic>
          <p:nvPicPr>
            <p:cNvPr id="27" name="Picture 26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81D61222-1F1B-0757-1557-E731AF7B46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286" t="1015" r="48761" b="96185"/>
            <a:stretch/>
          </p:blipFill>
          <p:spPr>
            <a:xfrm>
              <a:off x="11224909" y="11529370"/>
              <a:ext cx="1721667" cy="848500"/>
            </a:xfrm>
            <a:prstGeom prst="rect">
              <a:avLst/>
            </a:prstGeom>
          </p:spPr>
        </p:pic>
        <p:pic>
          <p:nvPicPr>
            <p:cNvPr id="28" name="Picture 27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772D34AF-DE51-B47E-8995-EAE98C8676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240" t="1059" r="39284" b="97157"/>
            <a:stretch/>
          </p:blipFill>
          <p:spPr>
            <a:xfrm>
              <a:off x="13020227" y="11529370"/>
              <a:ext cx="1822228" cy="540944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BDBF10AE-4084-9AF4-C878-36FBCC3BB5F8}"/>
              </a:ext>
            </a:extLst>
          </p:cNvPr>
          <p:cNvSpPr txBox="1"/>
          <p:nvPr/>
        </p:nvSpPr>
        <p:spPr>
          <a:xfrm>
            <a:off x="13816874" y="490427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Two sample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1F353A-CC97-2A71-8F28-337ADCFACB18}"/>
              </a:ext>
            </a:extLst>
          </p:cNvPr>
          <p:cNvSpPr txBox="1"/>
          <p:nvPr/>
        </p:nvSpPr>
        <p:spPr>
          <a:xfrm rot="16200000">
            <a:off x="8271744" y="663429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GWAS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AC35A7-A009-510F-D4DD-BD0C6D8F4EA7}"/>
              </a:ext>
            </a:extLst>
          </p:cNvPr>
          <p:cNvSpPr txBox="1"/>
          <p:nvPr/>
        </p:nvSpPr>
        <p:spPr>
          <a:xfrm rot="16200000">
            <a:off x="8271743" y="9914591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COJO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D384CB-4560-EBC1-143E-D619274B6DDF}"/>
              </a:ext>
            </a:extLst>
          </p:cNvPr>
          <p:cNvSpPr txBox="1"/>
          <p:nvPr/>
        </p:nvSpPr>
        <p:spPr>
          <a:xfrm rot="16200000">
            <a:off x="8271743" y="1319488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MTAG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01DF942-79BA-675E-4D6D-1C2D27850623}"/>
              </a:ext>
            </a:extLst>
          </p:cNvPr>
          <p:cNvSpPr txBox="1"/>
          <p:nvPr/>
        </p:nvSpPr>
        <p:spPr>
          <a:xfrm>
            <a:off x="12042520" y="446756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DEP → IBS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1F281B0-1D1C-B915-CED8-2A1243307E6E}"/>
              </a:ext>
            </a:extLst>
          </p:cNvPr>
          <p:cNvCxnSpPr>
            <a:cxnSpLocks/>
          </p:cNvCxnSpPr>
          <p:nvPr/>
        </p:nvCxnSpPr>
        <p:spPr>
          <a:xfrm>
            <a:off x="9481037" y="4844408"/>
            <a:ext cx="67345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3944162-75A2-D4EB-65D8-B312A0434D6F}"/>
              </a:ext>
            </a:extLst>
          </p:cNvPr>
          <p:cNvSpPr txBox="1"/>
          <p:nvPr/>
        </p:nvSpPr>
        <p:spPr>
          <a:xfrm>
            <a:off x="192548" y="3891650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4EA211E-FA2C-4489-AB89-5DB9D7FD9A4F}"/>
              </a:ext>
            </a:extLst>
          </p:cNvPr>
          <p:cNvSpPr txBox="1"/>
          <p:nvPr/>
        </p:nvSpPr>
        <p:spPr>
          <a:xfrm>
            <a:off x="8453298" y="3928600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B</a:t>
            </a:r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3AD1DC14-7A8C-2B78-484A-C56EA59673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1" r="50024" b="-1"/>
          <a:stretch/>
        </p:blipFill>
        <p:spPr>
          <a:xfrm>
            <a:off x="9314079" y="5242612"/>
            <a:ext cx="3193692" cy="130791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8F88E7-5EB7-282D-D0AF-33DD92B8D893}"/>
              </a:ext>
            </a:extLst>
          </p:cNvPr>
          <p:cNvSpPr txBox="1"/>
          <p:nvPr/>
        </p:nvSpPr>
        <p:spPr>
          <a:xfrm rot="16200000">
            <a:off x="8284983" y="16515173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SAIGE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D206BB-3F7E-96FE-0DE0-85ECD592D0E1}"/>
              </a:ext>
            </a:extLst>
          </p:cNvPr>
          <p:cNvSpPr txBox="1"/>
          <p:nvPr/>
        </p:nvSpPr>
        <p:spPr>
          <a:xfrm rot="16200000">
            <a:off x="24233" y="16515173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SAIGE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B127D94-CDA8-D1B0-8481-9D7454A00625}"/>
              </a:ext>
            </a:extLst>
          </p:cNvPr>
          <p:cNvGrpSpPr/>
          <p:nvPr/>
        </p:nvGrpSpPr>
        <p:grpSpPr>
          <a:xfrm>
            <a:off x="2792029" y="18471274"/>
            <a:ext cx="3617546" cy="848500"/>
            <a:chOff x="11224909" y="11529370"/>
            <a:chExt cx="3617546" cy="848500"/>
          </a:xfrm>
        </p:grpSpPr>
        <p:pic>
          <p:nvPicPr>
            <p:cNvPr id="26" name="Picture 25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A05C3234-D6B3-D156-42F0-B5FD0311DF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286" t="1015" r="48761" b="96185"/>
            <a:stretch/>
          </p:blipFill>
          <p:spPr>
            <a:xfrm>
              <a:off x="11224909" y="11529370"/>
              <a:ext cx="1721667" cy="848500"/>
            </a:xfrm>
            <a:prstGeom prst="rect">
              <a:avLst/>
            </a:prstGeom>
          </p:spPr>
        </p:pic>
        <p:pic>
          <p:nvPicPr>
            <p:cNvPr id="37" name="Picture 36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8EF7E6B5-43C2-F2D2-B09C-1C5DB798E3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240" t="1059" r="39284" b="97157"/>
            <a:stretch/>
          </p:blipFill>
          <p:spPr>
            <a:xfrm>
              <a:off x="13020227" y="11529370"/>
              <a:ext cx="1822228" cy="540944"/>
            </a:xfrm>
            <a:prstGeom prst="rect">
              <a:avLst/>
            </a:prstGeom>
          </p:spPr>
        </p:pic>
      </p:grpSp>
      <p:pic>
        <p:nvPicPr>
          <p:cNvPr id="41" name="Picture 40" descr="A collage of graphs&#10;&#10;Description automatically generated">
            <a:extLst>
              <a:ext uri="{FF2B5EF4-FFF2-40B4-BE49-F238E27FC236}">
                <a16:creationId xmlns:a16="http://schemas.microsoft.com/office/drawing/2014/main" id="{BAC58498-630F-18C2-DD8D-F4027DCD97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53" r="49919"/>
          <a:stretch/>
        </p:blipFill>
        <p:spPr>
          <a:xfrm>
            <a:off x="1192111" y="5242235"/>
            <a:ext cx="3199836" cy="13075200"/>
          </a:xfrm>
          <a:prstGeom prst="rect">
            <a:avLst/>
          </a:prstGeom>
        </p:spPr>
      </p:pic>
      <p:pic>
        <p:nvPicPr>
          <p:cNvPr id="42" name="Picture 41" descr="A collage of graphs&#10;&#10;Description automatically generated">
            <a:extLst>
              <a:ext uri="{FF2B5EF4-FFF2-40B4-BE49-F238E27FC236}">
                <a16:creationId xmlns:a16="http://schemas.microsoft.com/office/drawing/2014/main" id="{EE773463-698C-4BDC-D456-D59ABE56FA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724" t="2553"/>
          <a:stretch/>
        </p:blipFill>
        <p:spPr>
          <a:xfrm>
            <a:off x="4755797" y="5242235"/>
            <a:ext cx="3212283" cy="13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07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4F4813-7957-50D1-297B-42FDDC5D0172}"/>
              </a:ext>
            </a:extLst>
          </p:cNvPr>
          <p:cNvSpPr txBox="1"/>
          <p:nvPr/>
        </p:nvSpPr>
        <p:spPr>
          <a:xfrm>
            <a:off x="2020657" y="4873279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One sample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BA4471-6EC4-2618-5A9D-2DACBEF0B745}"/>
              </a:ext>
            </a:extLst>
          </p:cNvPr>
          <p:cNvSpPr txBox="1"/>
          <p:nvPr/>
        </p:nvSpPr>
        <p:spPr>
          <a:xfrm>
            <a:off x="5569364" y="490427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Two sample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0FC381-3B5F-821A-07D4-CE786B8EC744}"/>
              </a:ext>
            </a:extLst>
          </p:cNvPr>
          <p:cNvSpPr txBox="1"/>
          <p:nvPr/>
        </p:nvSpPr>
        <p:spPr>
          <a:xfrm rot="16200000">
            <a:off x="24234" y="663429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GWAS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A69F22-9606-3082-A6BC-8985FA1B094C}"/>
              </a:ext>
            </a:extLst>
          </p:cNvPr>
          <p:cNvSpPr txBox="1"/>
          <p:nvPr/>
        </p:nvSpPr>
        <p:spPr>
          <a:xfrm rot="16200000">
            <a:off x="24233" y="9914591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COJO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C85133-59B9-BD31-906F-C6910C80A2E1}"/>
              </a:ext>
            </a:extLst>
          </p:cNvPr>
          <p:cNvSpPr txBox="1"/>
          <p:nvPr/>
        </p:nvSpPr>
        <p:spPr>
          <a:xfrm rot="16200000">
            <a:off x="24233" y="1319488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MTAG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1B5FA7-D789-0B85-2C54-DB6E30F90C46}"/>
              </a:ext>
            </a:extLst>
          </p:cNvPr>
          <p:cNvSpPr txBox="1"/>
          <p:nvPr/>
        </p:nvSpPr>
        <p:spPr>
          <a:xfrm>
            <a:off x="3795010" y="446756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IBS → DED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50EBDC-2DA1-613F-856D-B3AD9F185B40}"/>
              </a:ext>
            </a:extLst>
          </p:cNvPr>
          <p:cNvCxnSpPr>
            <a:cxnSpLocks/>
          </p:cNvCxnSpPr>
          <p:nvPr/>
        </p:nvCxnSpPr>
        <p:spPr>
          <a:xfrm>
            <a:off x="1233527" y="4844408"/>
            <a:ext cx="67345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FE4F0E5-8ADE-3A29-54A9-892D0F31A6D6}"/>
              </a:ext>
            </a:extLst>
          </p:cNvPr>
          <p:cNvSpPr txBox="1"/>
          <p:nvPr/>
        </p:nvSpPr>
        <p:spPr>
          <a:xfrm>
            <a:off x="10268167" y="4873279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One sample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1CE008C-3F7D-F279-F73C-8C83411DDD5F}"/>
              </a:ext>
            </a:extLst>
          </p:cNvPr>
          <p:cNvGrpSpPr/>
          <p:nvPr/>
        </p:nvGrpSpPr>
        <p:grpSpPr>
          <a:xfrm>
            <a:off x="11213614" y="18471274"/>
            <a:ext cx="3617546" cy="848500"/>
            <a:chOff x="11224909" y="11529370"/>
            <a:chExt cx="3617546" cy="848500"/>
          </a:xfrm>
        </p:grpSpPr>
        <p:pic>
          <p:nvPicPr>
            <p:cNvPr id="27" name="Picture 26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81D61222-1F1B-0757-1557-E731AF7B46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286" t="1015" r="48761" b="96185"/>
            <a:stretch/>
          </p:blipFill>
          <p:spPr>
            <a:xfrm>
              <a:off x="11224909" y="11529370"/>
              <a:ext cx="1721667" cy="848500"/>
            </a:xfrm>
            <a:prstGeom prst="rect">
              <a:avLst/>
            </a:prstGeom>
          </p:spPr>
        </p:pic>
        <p:pic>
          <p:nvPicPr>
            <p:cNvPr id="28" name="Picture 27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772D34AF-DE51-B47E-8995-EAE98C8676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240" t="1059" r="39284" b="97157"/>
            <a:stretch/>
          </p:blipFill>
          <p:spPr>
            <a:xfrm>
              <a:off x="13020227" y="11529370"/>
              <a:ext cx="1822228" cy="540944"/>
            </a:xfrm>
            <a:prstGeom prst="rect">
              <a:avLst/>
            </a:prstGeom>
          </p:spPr>
        </p:pic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BDBF10AE-4084-9AF4-C878-36FBCC3BB5F8}"/>
              </a:ext>
            </a:extLst>
          </p:cNvPr>
          <p:cNvSpPr txBox="1"/>
          <p:nvPr/>
        </p:nvSpPr>
        <p:spPr>
          <a:xfrm>
            <a:off x="13816874" y="490427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Two sample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11F353A-CC97-2A71-8F28-337ADCFACB18}"/>
              </a:ext>
            </a:extLst>
          </p:cNvPr>
          <p:cNvSpPr txBox="1"/>
          <p:nvPr/>
        </p:nvSpPr>
        <p:spPr>
          <a:xfrm rot="16200000">
            <a:off x="8271744" y="663429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GWAS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AC35A7-A009-510F-D4DD-BD0C6D8F4EA7}"/>
              </a:ext>
            </a:extLst>
          </p:cNvPr>
          <p:cNvSpPr txBox="1"/>
          <p:nvPr/>
        </p:nvSpPr>
        <p:spPr>
          <a:xfrm rot="16200000">
            <a:off x="8271743" y="9914591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COJO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9D384CB-4560-EBC1-143E-D619274B6DDF}"/>
              </a:ext>
            </a:extLst>
          </p:cNvPr>
          <p:cNvSpPr txBox="1"/>
          <p:nvPr/>
        </p:nvSpPr>
        <p:spPr>
          <a:xfrm rot="16200000">
            <a:off x="8271743" y="1319488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MTAG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01DF942-79BA-675E-4D6D-1C2D27850623}"/>
              </a:ext>
            </a:extLst>
          </p:cNvPr>
          <p:cNvSpPr txBox="1"/>
          <p:nvPr/>
        </p:nvSpPr>
        <p:spPr>
          <a:xfrm>
            <a:off x="12042520" y="446756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DED → IBS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1F281B0-1D1C-B915-CED8-2A1243307E6E}"/>
              </a:ext>
            </a:extLst>
          </p:cNvPr>
          <p:cNvCxnSpPr>
            <a:cxnSpLocks/>
          </p:cNvCxnSpPr>
          <p:nvPr/>
        </p:nvCxnSpPr>
        <p:spPr>
          <a:xfrm>
            <a:off x="9481037" y="4844408"/>
            <a:ext cx="67345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B3944162-75A2-D4EB-65D8-B312A0434D6F}"/>
              </a:ext>
            </a:extLst>
          </p:cNvPr>
          <p:cNvSpPr txBox="1"/>
          <p:nvPr/>
        </p:nvSpPr>
        <p:spPr>
          <a:xfrm>
            <a:off x="192548" y="3891650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4EA211E-FA2C-4489-AB89-5DB9D7FD9A4F}"/>
              </a:ext>
            </a:extLst>
          </p:cNvPr>
          <p:cNvSpPr txBox="1"/>
          <p:nvPr/>
        </p:nvSpPr>
        <p:spPr>
          <a:xfrm>
            <a:off x="8453298" y="3928600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8F88E7-5EB7-282D-D0AF-33DD92B8D893}"/>
              </a:ext>
            </a:extLst>
          </p:cNvPr>
          <p:cNvSpPr txBox="1"/>
          <p:nvPr/>
        </p:nvSpPr>
        <p:spPr>
          <a:xfrm rot="16200000">
            <a:off x="8284983" y="16515173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SAIGE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D206BB-3F7E-96FE-0DE0-85ECD592D0E1}"/>
              </a:ext>
            </a:extLst>
          </p:cNvPr>
          <p:cNvSpPr txBox="1"/>
          <p:nvPr/>
        </p:nvSpPr>
        <p:spPr>
          <a:xfrm rot="16200000">
            <a:off x="24233" y="16515173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SAIGE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B127D94-CDA8-D1B0-8481-9D7454A00625}"/>
              </a:ext>
            </a:extLst>
          </p:cNvPr>
          <p:cNvGrpSpPr/>
          <p:nvPr/>
        </p:nvGrpSpPr>
        <p:grpSpPr>
          <a:xfrm>
            <a:off x="2792029" y="18471274"/>
            <a:ext cx="3617546" cy="848500"/>
            <a:chOff x="11224909" y="11529370"/>
            <a:chExt cx="3617546" cy="848500"/>
          </a:xfrm>
        </p:grpSpPr>
        <p:pic>
          <p:nvPicPr>
            <p:cNvPr id="26" name="Picture 25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A05C3234-D6B3-D156-42F0-B5FD0311DF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286" t="1015" r="48761" b="96185"/>
            <a:stretch/>
          </p:blipFill>
          <p:spPr>
            <a:xfrm>
              <a:off x="11224909" y="11529370"/>
              <a:ext cx="1721667" cy="848500"/>
            </a:xfrm>
            <a:prstGeom prst="rect">
              <a:avLst/>
            </a:prstGeom>
          </p:spPr>
        </p:pic>
        <p:pic>
          <p:nvPicPr>
            <p:cNvPr id="37" name="Picture 36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8EF7E6B5-43C2-F2D2-B09C-1C5DB798E3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240" t="1059" r="39284" b="97157"/>
            <a:stretch/>
          </p:blipFill>
          <p:spPr>
            <a:xfrm>
              <a:off x="13020227" y="11529370"/>
              <a:ext cx="1822228" cy="540944"/>
            </a:xfrm>
            <a:prstGeom prst="rect">
              <a:avLst/>
            </a:prstGeom>
          </p:spPr>
        </p:pic>
      </p:grpSp>
      <p:pic>
        <p:nvPicPr>
          <p:cNvPr id="5" name="Picture 4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59FF8785-FC5B-0659-9A11-1DA80237BC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17" r="50238"/>
          <a:stretch/>
        </p:blipFill>
        <p:spPr>
          <a:xfrm>
            <a:off x="1152190" y="5242235"/>
            <a:ext cx="3181560" cy="13075200"/>
          </a:xfrm>
          <a:prstGeom prst="rect">
            <a:avLst/>
          </a:prstGeom>
        </p:spPr>
      </p:pic>
      <p:pic>
        <p:nvPicPr>
          <p:cNvPr id="6" name="Picture 5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9D049D85-90B7-1FCC-6F98-9C2EFAA255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238" t="2617"/>
          <a:stretch/>
        </p:blipFill>
        <p:spPr>
          <a:xfrm>
            <a:off x="4700897" y="5242235"/>
            <a:ext cx="3181560" cy="13075200"/>
          </a:xfrm>
          <a:prstGeom prst="rect">
            <a:avLst/>
          </a:prstGeom>
        </p:spPr>
      </p:pic>
      <p:pic>
        <p:nvPicPr>
          <p:cNvPr id="8" name="Picture 7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3162EB80-0365-2068-61F1-A086E72F0D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84" r="50220"/>
          <a:stretch/>
        </p:blipFill>
        <p:spPr>
          <a:xfrm>
            <a:off x="9401267" y="5273607"/>
            <a:ext cx="3178431" cy="13075200"/>
          </a:xfrm>
          <a:prstGeom prst="rect">
            <a:avLst/>
          </a:prstGeom>
        </p:spPr>
      </p:pic>
      <p:pic>
        <p:nvPicPr>
          <p:cNvPr id="9" name="Picture 8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468FD1E4-8B91-305C-2676-BC7834CBEA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220" t="2484"/>
          <a:stretch/>
        </p:blipFill>
        <p:spPr>
          <a:xfrm>
            <a:off x="12949974" y="5273607"/>
            <a:ext cx="3178431" cy="130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763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80FC381-3B5F-821A-07D4-CE786B8EC744}"/>
              </a:ext>
            </a:extLst>
          </p:cNvPr>
          <p:cNvSpPr txBox="1"/>
          <p:nvPr/>
        </p:nvSpPr>
        <p:spPr>
          <a:xfrm rot="16200000">
            <a:off x="-73737" y="4622525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GWAS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A69F22-9606-3082-A6BC-8985FA1B094C}"/>
              </a:ext>
            </a:extLst>
          </p:cNvPr>
          <p:cNvSpPr txBox="1"/>
          <p:nvPr/>
        </p:nvSpPr>
        <p:spPr>
          <a:xfrm rot="16200000">
            <a:off x="-73738" y="7902819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COJO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C85133-59B9-BD31-906F-C6910C80A2E1}"/>
              </a:ext>
            </a:extLst>
          </p:cNvPr>
          <p:cNvSpPr txBox="1"/>
          <p:nvPr/>
        </p:nvSpPr>
        <p:spPr>
          <a:xfrm rot="16200000">
            <a:off x="-73738" y="11183113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MTAG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1B5FA7-D789-0B85-2C54-DB6E30F90C46}"/>
              </a:ext>
            </a:extLst>
          </p:cNvPr>
          <p:cNvSpPr txBox="1"/>
          <p:nvPr/>
        </p:nvSpPr>
        <p:spPr>
          <a:xfrm>
            <a:off x="1701707" y="269535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IBS → DED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650EBDC-2DA1-613F-856D-B3AD9F185B40}"/>
              </a:ext>
            </a:extLst>
          </p:cNvPr>
          <p:cNvCxnSpPr>
            <a:cxnSpLocks/>
          </p:cNvCxnSpPr>
          <p:nvPr/>
        </p:nvCxnSpPr>
        <p:spPr>
          <a:xfrm>
            <a:off x="852985" y="3047497"/>
            <a:ext cx="31420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01DF942-79BA-675E-4D6D-1C2D27850623}"/>
              </a:ext>
            </a:extLst>
          </p:cNvPr>
          <p:cNvSpPr txBox="1"/>
          <p:nvPr/>
        </p:nvSpPr>
        <p:spPr>
          <a:xfrm>
            <a:off x="5113199" y="269535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DED → IBS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944162-75A2-D4EB-65D8-B312A0434D6F}"/>
              </a:ext>
            </a:extLst>
          </p:cNvPr>
          <p:cNvSpPr txBox="1"/>
          <p:nvPr/>
        </p:nvSpPr>
        <p:spPr>
          <a:xfrm>
            <a:off x="279243" y="2326025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4EA211E-FA2C-4489-AB89-5DB9D7FD9A4F}"/>
              </a:ext>
            </a:extLst>
          </p:cNvPr>
          <p:cNvSpPr txBox="1"/>
          <p:nvPr/>
        </p:nvSpPr>
        <p:spPr>
          <a:xfrm>
            <a:off x="7700370" y="2326025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D206BB-3F7E-96FE-0DE0-85ECD592D0E1}"/>
              </a:ext>
            </a:extLst>
          </p:cNvPr>
          <p:cNvSpPr txBox="1"/>
          <p:nvPr/>
        </p:nvSpPr>
        <p:spPr>
          <a:xfrm rot="16200000">
            <a:off x="-73738" y="14503401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SAIGE</a:t>
            </a:r>
          </a:p>
        </p:txBody>
      </p:sp>
      <p:pic>
        <p:nvPicPr>
          <p:cNvPr id="6" name="Picture 5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9D049D85-90B7-1FCC-6F98-9C2EFAA255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238" t="2617"/>
          <a:stretch/>
        </p:blipFill>
        <p:spPr>
          <a:xfrm>
            <a:off x="833241" y="3152085"/>
            <a:ext cx="3181560" cy="13075200"/>
          </a:xfrm>
          <a:prstGeom prst="rect">
            <a:avLst/>
          </a:prstGeom>
        </p:spPr>
      </p:pic>
      <p:pic>
        <p:nvPicPr>
          <p:cNvPr id="9" name="Picture 8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468FD1E4-8B91-305C-2676-BC7834CBEA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220" t="2484"/>
          <a:stretch/>
        </p:blipFill>
        <p:spPr>
          <a:xfrm>
            <a:off x="4222449" y="3166524"/>
            <a:ext cx="3178431" cy="130752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DB6D73A-5F9B-CFEE-E5C1-9D7A2660F013}"/>
              </a:ext>
            </a:extLst>
          </p:cNvPr>
          <p:cNvCxnSpPr>
            <a:cxnSpLocks/>
          </p:cNvCxnSpPr>
          <p:nvPr/>
        </p:nvCxnSpPr>
        <p:spPr>
          <a:xfrm>
            <a:off x="4264477" y="3047497"/>
            <a:ext cx="31420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ollage of graphs&#10;&#10;Description automatically generated">
            <a:extLst>
              <a:ext uri="{FF2B5EF4-FFF2-40B4-BE49-F238E27FC236}">
                <a16:creationId xmlns:a16="http://schemas.microsoft.com/office/drawing/2014/main" id="{3CD929DD-A63F-8DD0-BABB-C3B92760D5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724" t="2553"/>
          <a:stretch/>
        </p:blipFill>
        <p:spPr>
          <a:xfrm>
            <a:off x="7999500" y="3152085"/>
            <a:ext cx="3212283" cy="13075200"/>
          </a:xfrm>
          <a:prstGeom prst="rect">
            <a:avLst/>
          </a:prstGeom>
        </p:spPr>
      </p:pic>
      <p:pic>
        <p:nvPicPr>
          <p:cNvPr id="10" name="Picture 9" descr="A screenshot of a graph&#10;&#10;Description automatically generated">
            <a:extLst>
              <a:ext uri="{FF2B5EF4-FFF2-40B4-BE49-F238E27FC236}">
                <a16:creationId xmlns:a16="http://schemas.microsoft.com/office/drawing/2014/main" id="{D5DE4E51-66B7-02AA-04E9-D1A12376765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024" t="2541" b="-1"/>
          <a:stretch/>
        </p:blipFill>
        <p:spPr>
          <a:xfrm>
            <a:off x="11430072" y="3166527"/>
            <a:ext cx="3193200" cy="130771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E52316F-51DD-38E6-2434-9E04B9602C55}"/>
              </a:ext>
            </a:extLst>
          </p:cNvPr>
          <p:cNvSpPr txBox="1"/>
          <p:nvPr/>
        </p:nvSpPr>
        <p:spPr>
          <a:xfrm>
            <a:off x="8918428" y="269535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IBS → DEP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9CDE8C7-C5B7-4368-B9DD-CA4E94AE5127}"/>
              </a:ext>
            </a:extLst>
          </p:cNvPr>
          <p:cNvCxnSpPr>
            <a:cxnSpLocks/>
          </p:cNvCxnSpPr>
          <p:nvPr/>
        </p:nvCxnSpPr>
        <p:spPr>
          <a:xfrm>
            <a:off x="8069706" y="3047497"/>
            <a:ext cx="31420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90FCB41-F74D-0328-A597-BCD5989FF12D}"/>
              </a:ext>
            </a:extLst>
          </p:cNvPr>
          <p:cNvSpPr txBox="1"/>
          <p:nvPr/>
        </p:nvSpPr>
        <p:spPr>
          <a:xfrm>
            <a:off x="12329920" y="2695357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DEP → IBS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74E6292-DA04-BF46-0684-6D1C9464CD16}"/>
              </a:ext>
            </a:extLst>
          </p:cNvPr>
          <p:cNvCxnSpPr>
            <a:cxnSpLocks/>
          </p:cNvCxnSpPr>
          <p:nvPr/>
        </p:nvCxnSpPr>
        <p:spPr>
          <a:xfrm>
            <a:off x="11481198" y="3047497"/>
            <a:ext cx="31420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1" name="Picture 40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B01C0DF6-257F-22AE-D9B6-8F72256995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0" t="3430" b="64164"/>
          <a:stretch/>
        </p:blipFill>
        <p:spPr>
          <a:xfrm>
            <a:off x="1491172" y="17446630"/>
            <a:ext cx="3352799" cy="3259527"/>
          </a:xfrm>
          <a:prstGeom prst="rect">
            <a:avLst/>
          </a:prstGeom>
        </p:spPr>
      </p:pic>
      <p:pic>
        <p:nvPicPr>
          <p:cNvPr id="42" name="Picture 41" descr="A collage of graphs&#10;&#10;Description automatically generated">
            <a:extLst>
              <a:ext uri="{FF2B5EF4-FFF2-40B4-BE49-F238E27FC236}">
                <a16:creationId xmlns:a16="http://schemas.microsoft.com/office/drawing/2014/main" id="{4C20F7C1-940F-F366-3231-CF74A01BDA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0044" t="3430" r="2" b="64209"/>
          <a:stretch/>
        </p:blipFill>
        <p:spPr>
          <a:xfrm>
            <a:off x="1539245" y="21246001"/>
            <a:ext cx="3349744" cy="3254911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A7DBFA65-56F1-048E-39E5-A7DE619F0AB9}"/>
              </a:ext>
            </a:extLst>
          </p:cNvPr>
          <p:cNvSpPr txBox="1"/>
          <p:nvPr/>
        </p:nvSpPr>
        <p:spPr>
          <a:xfrm>
            <a:off x="5883274" y="16963113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DED → DEP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14E668F-DEDB-9CBE-0B82-34A6C70AECE2}"/>
              </a:ext>
            </a:extLst>
          </p:cNvPr>
          <p:cNvCxnSpPr>
            <a:cxnSpLocks/>
          </p:cNvCxnSpPr>
          <p:nvPr/>
        </p:nvCxnSpPr>
        <p:spPr>
          <a:xfrm>
            <a:off x="1564952" y="17332445"/>
            <a:ext cx="1000913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9EA034C2-4C74-0FA1-C8B3-D97ACAD62A6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0" t="35505" b="31992"/>
          <a:stretch/>
        </p:blipFill>
        <p:spPr>
          <a:xfrm>
            <a:off x="4863609" y="17432244"/>
            <a:ext cx="3352799" cy="3269299"/>
          </a:xfrm>
          <a:prstGeom prst="rect">
            <a:avLst/>
          </a:prstGeom>
        </p:spPr>
      </p:pic>
      <p:pic>
        <p:nvPicPr>
          <p:cNvPr id="48" name="Picture 47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7E6D33AF-C115-24FE-1831-1FE1671D55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0000" t="67496"/>
          <a:stretch/>
        </p:blipFill>
        <p:spPr>
          <a:xfrm>
            <a:off x="8236046" y="17432243"/>
            <a:ext cx="3338045" cy="325491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1D0B47B7-3E4D-CE61-A1A9-6B536BC1D32E}"/>
              </a:ext>
            </a:extLst>
          </p:cNvPr>
          <p:cNvSpPr txBox="1"/>
          <p:nvPr/>
        </p:nvSpPr>
        <p:spPr>
          <a:xfrm>
            <a:off x="3995140" y="17640001"/>
            <a:ext cx="868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GWAS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D2042F3-B582-C32A-0A59-0C560900A0D0}"/>
              </a:ext>
            </a:extLst>
          </p:cNvPr>
          <p:cNvSpPr txBox="1"/>
          <p:nvPr/>
        </p:nvSpPr>
        <p:spPr>
          <a:xfrm>
            <a:off x="7386064" y="17640001"/>
            <a:ext cx="868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COJO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A0B9688-25D6-615C-36CE-26DFB52BA5D7}"/>
              </a:ext>
            </a:extLst>
          </p:cNvPr>
          <p:cNvSpPr txBox="1"/>
          <p:nvPr/>
        </p:nvSpPr>
        <p:spPr>
          <a:xfrm>
            <a:off x="10732018" y="17640001"/>
            <a:ext cx="868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MTAG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EB7F539-E50D-8968-ACCF-B92D910050A1}"/>
              </a:ext>
            </a:extLst>
          </p:cNvPr>
          <p:cNvGrpSpPr/>
          <p:nvPr/>
        </p:nvGrpSpPr>
        <p:grpSpPr>
          <a:xfrm>
            <a:off x="608472" y="16341469"/>
            <a:ext cx="7227952" cy="246043"/>
            <a:chOff x="1141505" y="14554292"/>
            <a:chExt cx="7227952" cy="246043"/>
          </a:xfrm>
        </p:grpSpPr>
        <p:pic>
          <p:nvPicPr>
            <p:cNvPr id="59" name="Picture 58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C49BB656-790E-46C4-44C3-00C0402658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240" t="1825" r="42284" b="97384"/>
            <a:stretch/>
          </p:blipFill>
          <p:spPr>
            <a:xfrm>
              <a:off x="7124180" y="14554292"/>
              <a:ext cx="1245277" cy="239811"/>
            </a:xfrm>
            <a:prstGeom prst="rect">
              <a:avLst/>
            </a:prstGeom>
          </p:spPr>
        </p:pic>
        <p:pic>
          <p:nvPicPr>
            <p:cNvPr id="60" name="Picture 59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93B45413-5224-2553-A96D-018907EE3F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240" t="1059" r="41302" b="98150"/>
            <a:stretch/>
          </p:blipFill>
          <p:spPr>
            <a:xfrm>
              <a:off x="5658815" y="14554292"/>
              <a:ext cx="1434286" cy="239811"/>
            </a:xfrm>
            <a:prstGeom prst="rect">
              <a:avLst/>
            </a:prstGeom>
          </p:spPr>
        </p:pic>
        <p:pic>
          <p:nvPicPr>
            <p:cNvPr id="61" name="Picture 60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7C8D58FB-96E0-DCF8-2BAF-5605D76D74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286" t="1798" r="52639" b="97411"/>
            <a:stretch/>
          </p:blipFill>
          <p:spPr>
            <a:xfrm>
              <a:off x="2968958" y="14554292"/>
              <a:ext cx="975935" cy="239811"/>
            </a:xfrm>
            <a:prstGeom prst="rect">
              <a:avLst/>
            </a:prstGeom>
          </p:spPr>
        </p:pic>
        <p:pic>
          <p:nvPicPr>
            <p:cNvPr id="62" name="Picture 61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B7E4A670-E9ED-AB22-B879-D46909284F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286" t="2595" r="50712" b="96613"/>
            <a:stretch/>
          </p:blipFill>
          <p:spPr>
            <a:xfrm>
              <a:off x="4227273" y="14560524"/>
              <a:ext cx="1346541" cy="239811"/>
            </a:xfrm>
            <a:prstGeom prst="rect">
              <a:avLst/>
            </a:prstGeom>
          </p:spPr>
        </p:pic>
        <p:pic>
          <p:nvPicPr>
            <p:cNvPr id="63" name="Picture 62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1A041C44-6D54-4CFB-CE6D-91BF9D9B2D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286" t="1015" r="48761" b="98173"/>
            <a:stretch/>
          </p:blipFill>
          <p:spPr>
            <a:xfrm>
              <a:off x="1141505" y="14554292"/>
              <a:ext cx="1721667" cy="246043"/>
            </a:xfrm>
            <a:prstGeom prst="rect">
              <a:avLst/>
            </a:prstGeom>
          </p:spPr>
        </p:pic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2C240103-EC67-EF0D-9398-706E8DE698A5}"/>
              </a:ext>
            </a:extLst>
          </p:cNvPr>
          <p:cNvGrpSpPr/>
          <p:nvPr/>
        </p:nvGrpSpPr>
        <p:grpSpPr>
          <a:xfrm>
            <a:off x="7867221" y="16350575"/>
            <a:ext cx="7227952" cy="246043"/>
            <a:chOff x="1141505" y="14554292"/>
            <a:chExt cx="7227952" cy="246043"/>
          </a:xfrm>
        </p:grpSpPr>
        <p:pic>
          <p:nvPicPr>
            <p:cNvPr id="65" name="Picture 64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9372ECA7-84D6-EC37-C73B-D4DB5AB3D7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240" t="1825" r="42284" b="97384"/>
            <a:stretch/>
          </p:blipFill>
          <p:spPr>
            <a:xfrm>
              <a:off x="7124180" y="14554292"/>
              <a:ext cx="1245277" cy="239811"/>
            </a:xfrm>
            <a:prstGeom prst="rect">
              <a:avLst/>
            </a:prstGeom>
          </p:spPr>
        </p:pic>
        <p:pic>
          <p:nvPicPr>
            <p:cNvPr id="66" name="Picture 65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AC810BBF-B1F9-C73C-C160-264CE48FBC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1240" t="1059" r="41302" b="98150"/>
            <a:stretch/>
          </p:blipFill>
          <p:spPr>
            <a:xfrm>
              <a:off x="5658815" y="14554292"/>
              <a:ext cx="1434286" cy="239811"/>
            </a:xfrm>
            <a:prstGeom prst="rect">
              <a:avLst/>
            </a:prstGeom>
          </p:spPr>
        </p:pic>
        <p:pic>
          <p:nvPicPr>
            <p:cNvPr id="67" name="Picture 66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1B1E656B-2E3A-A762-1421-D22DAA6008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286" t="1798" r="52639" b="97411"/>
            <a:stretch/>
          </p:blipFill>
          <p:spPr>
            <a:xfrm>
              <a:off x="2968958" y="14554292"/>
              <a:ext cx="975935" cy="239811"/>
            </a:xfrm>
            <a:prstGeom prst="rect">
              <a:avLst/>
            </a:prstGeom>
          </p:spPr>
        </p:pic>
        <p:pic>
          <p:nvPicPr>
            <p:cNvPr id="68" name="Picture 67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89DF4DB3-B774-4199-1F05-5D66426956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286" t="2595" r="50712" b="96613"/>
            <a:stretch/>
          </p:blipFill>
          <p:spPr>
            <a:xfrm>
              <a:off x="4227273" y="14560524"/>
              <a:ext cx="1346541" cy="239811"/>
            </a:xfrm>
            <a:prstGeom prst="rect">
              <a:avLst/>
            </a:prstGeom>
          </p:spPr>
        </p:pic>
        <p:pic>
          <p:nvPicPr>
            <p:cNvPr id="69" name="Picture 68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178BCC5D-B0C7-7FC0-0D0A-675C5CC44C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2286" t="1015" r="48761" b="98173"/>
            <a:stretch/>
          </p:blipFill>
          <p:spPr>
            <a:xfrm>
              <a:off x="1141505" y="14554292"/>
              <a:ext cx="1721667" cy="246043"/>
            </a:xfrm>
            <a:prstGeom prst="rect">
              <a:avLst/>
            </a:prstGeom>
          </p:spPr>
        </p:pic>
      </p:grpSp>
      <p:pic>
        <p:nvPicPr>
          <p:cNvPr id="70" name="Picture 69" descr="A collage of graphs&#10;&#10;Description automatically generated">
            <a:extLst>
              <a:ext uri="{FF2B5EF4-FFF2-40B4-BE49-F238E27FC236}">
                <a16:creationId xmlns:a16="http://schemas.microsoft.com/office/drawing/2014/main" id="{40E92383-AE67-9778-7FF8-D518091255D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0044" t="35591" r="2" b="31906"/>
          <a:stretch/>
        </p:blipFill>
        <p:spPr>
          <a:xfrm>
            <a:off x="4911681" y="21289694"/>
            <a:ext cx="3349744" cy="3269300"/>
          </a:xfrm>
          <a:prstGeom prst="rect">
            <a:avLst/>
          </a:prstGeom>
        </p:spPr>
      </p:pic>
      <p:pic>
        <p:nvPicPr>
          <p:cNvPr id="71" name="Picture 70" descr="A collage of graphs&#10;&#10;Description automatically generated">
            <a:extLst>
              <a:ext uri="{FF2B5EF4-FFF2-40B4-BE49-F238E27FC236}">
                <a16:creationId xmlns:a16="http://schemas.microsoft.com/office/drawing/2014/main" id="{CAA8876A-963A-6496-8206-C486A2BA68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0044" t="67594" r="2"/>
          <a:stretch/>
        </p:blipFill>
        <p:spPr>
          <a:xfrm>
            <a:off x="8273117" y="21244186"/>
            <a:ext cx="3349744" cy="3259527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EBEC6FDC-C1E9-B29D-2367-F0CA97BB2387}"/>
              </a:ext>
            </a:extLst>
          </p:cNvPr>
          <p:cNvSpPr txBox="1"/>
          <p:nvPr/>
        </p:nvSpPr>
        <p:spPr>
          <a:xfrm>
            <a:off x="4016817" y="21479207"/>
            <a:ext cx="868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ADJ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1D9474C-10C4-DE99-7BF8-D063E67BB924}"/>
              </a:ext>
            </a:extLst>
          </p:cNvPr>
          <p:cNvSpPr txBox="1"/>
          <p:nvPr/>
        </p:nvSpPr>
        <p:spPr>
          <a:xfrm>
            <a:off x="7407741" y="21479207"/>
            <a:ext cx="868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COJO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E3FDE58-A6F0-2101-CD09-34299BE95DAC}"/>
              </a:ext>
            </a:extLst>
          </p:cNvPr>
          <p:cNvSpPr txBox="1"/>
          <p:nvPr/>
        </p:nvSpPr>
        <p:spPr>
          <a:xfrm>
            <a:off x="10753695" y="21479207"/>
            <a:ext cx="868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MTAG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F2B9D23-CEEF-BCE7-C56A-772B799CD377}"/>
              </a:ext>
            </a:extLst>
          </p:cNvPr>
          <p:cNvSpPr txBox="1"/>
          <p:nvPr/>
        </p:nvSpPr>
        <p:spPr>
          <a:xfrm>
            <a:off x="5931347" y="20786952"/>
            <a:ext cx="1444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DEP → DED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14994461-1535-75B0-C1D1-1BB28264B631}"/>
              </a:ext>
            </a:extLst>
          </p:cNvPr>
          <p:cNvCxnSpPr>
            <a:cxnSpLocks/>
          </p:cNvCxnSpPr>
          <p:nvPr/>
        </p:nvCxnSpPr>
        <p:spPr>
          <a:xfrm>
            <a:off x="1613025" y="21156284"/>
            <a:ext cx="1000913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57F1FC87-5EE5-DE16-5338-89FF3273137A}"/>
              </a:ext>
            </a:extLst>
          </p:cNvPr>
          <p:cNvSpPr txBox="1"/>
          <p:nvPr/>
        </p:nvSpPr>
        <p:spPr>
          <a:xfrm>
            <a:off x="1099973" y="16805001"/>
            <a:ext cx="36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b="1" dirty="0"/>
              <a:t>C</a:t>
            </a:r>
          </a:p>
        </p:txBody>
      </p:sp>
      <p:pic>
        <p:nvPicPr>
          <p:cNvPr id="80" name="Picture 79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58E0512A-8F7D-905E-CBE4-F706204427C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2286" t="1015" r="48761" b="96185"/>
          <a:stretch/>
        </p:blipFill>
        <p:spPr>
          <a:xfrm>
            <a:off x="12052879" y="17890903"/>
            <a:ext cx="1721667" cy="848500"/>
          </a:xfrm>
          <a:prstGeom prst="rect">
            <a:avLst/>
          </a:prstGeom>
        </p:spPr>
      </p:pic>
      <p:pic>
        <p:nvPicPr>
          <p:cNvPr id="81" name="Picture 80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6B62D39F-6138-2425-C56F-A93D86C1E8F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240" t="1059" r="39284" b="97157"/>
          <a:stretch/>
        </p:blipFill>
        <p:spPr>
          <a:xfrm>
            <a:off x="12052879" y="18615075"/>
            <a:ext cx="1822228" cy="54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7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AC06B14-5623-520E-087A-506B969481B6}"/>
              </a:ext>
            </a:extLst>
          </p:cNvPr>
          <p:cNvGrpSpPr/>
          <p:nvPr/>
        </p:nvGrpSpPr>
        <p:grpSpPr>
          <a:xfrm>
            <a:off x="1141505" y="16354518"/>
            <a:ext cx="7227952" cy="246043"/>
            <a:chOff x="1141505" y="14554292"/>
            <a:chExt cx="7227952" cy="246043"/>
          </a:xfrm>
        </p:grpSpPr>
        <p:pic>
          <p:nvPicPr>
            <p:cNvPr id="3" name="Picture 2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E3F4D47F-99F7-B4F7-B7A9-0CD6363E48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240" t="1825" r="42284" b="97384"/>
            <a:stretch/>
          </p:blipFill>
          <p:spPr>
            <a:xfrm>
              <a:off x="7124180" y="14554292"/>
              <a:ext cx="1245277" cy="239811"/>
            </a:xfrm>
            <a:prstGeom prst="rect">
              <a:avLst/>
            </a:prstGeom>
          </p:spPr>
        </p:pic>
        <p:pic>
          <p:nvPicPr>
            <p:cNvPr id="4" name="Picture 3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EF486B26-6051-15F5-2A00-9BA1630712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240" t="1059" r="41302" b="98150"/>
            <a:stretch/>
          </p:blipFill>
          <p:spPr>
            <a:xfrm>
              <a:off x="5658815" y="14554292"/>
              <a:ext cx="1434286" cy="239811"/>
            </a:xfrm>
            <a:prstGeom prst="rect">
              <a:avLst/>
            </a:prstGeom>
          </p:spPr>
        </p:pic>
        <p:pic>
          <p:nvPicPr>
            <p:cNvPr id="5" name="Picture 4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921C11EB-18F3-FC6B-6AD7-B2F9D85131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286" t="1798" r="52639" b="97411"/>
            <a:stretch/>
          </p:blipFill>
          <p:spPr>
            <a:xfrm>
              <a:off x="2968958" y="14554292"/>
              <a:ext cx="975935" cy="239811"/>
            </a:xfrm>
            <a:prstGeom prst="rect">
              <a:avLst/>
            </a:prstGeom>
          </p:spPr>
        </p:pic>
        <p:pic>
          <p:nvPicPr>
            <p:cNvPr id="6" name="Picture 5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BEBECB12-0BD4-2056-84C3-32CA058FD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286" t="2595" r="50712" b="96613"/>
            <a:stretch/>
          </p:blipFill>
          <p:spPr>
            <a:xfrm>
              <a:off x="4227273" y="14560524"/>
              <a:ext cx="1346541" cy="239811"/>
            </a:xfrm>
            <a:prstGeom prst="rect">
              <a:avLst/>
            </a:prstGeom>
          </p:spPr>
        </p:pic>
        <p:pic>
          <p:nvPicPr>
            <p:cNvPr id="7" name="Picture 6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F28D04DF-38FD-2731-31CA-7594C14207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286" t="1015" r="48761" b="98173"/>
            <a:stretch/>
          </p:blipFill>
          <p:spPr>
            <a:xfrm>
              <a:off x="1141505" y="14554292"/>
              <a:ext cx="1721667" cy="2460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3913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</TotalTime>
  <Words>101</Words>
  <Application>Microsoft Macintosh PowerPoint</Application>
  <PresentationFormat>Custom</PresentationFormat>
  <Paragraphs>65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佳欣 盧</dc:creator>
  <cp:lastModifiedBy>佳欣 盧</cp:lastModifiedBy>
  <cp:revision>6</cp:revision>
  <dcterms:created xsi:type="dcterms:W3CDTF">2024-08-02T22:29:49Z</dcterms:created>
  <dcterms:modified xsi:type="dcterms:W3CDTF">2024-08-03T20:59:54Z</dcterms:modified>
</cp:coreProperties>
</file>

<file path=docProps/thumbnail.jpeg>
</file>